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  <p:sldId id="360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Relationship Id="rId112" Type="http://schemas.openxmlformats.org/officeDocument/2006/relationships/slide" Target="slides/slide100.xml"/><Relationship Id="rId113" Type="http://schemas.openxmlformats.org/officeDocument/2006/relationships/slide" Target="slides/slide101.xml"/><Relationship Id="rId114" Type="http://schemas.openxmlformats.org/officeDocument/2006/relationships/slide" Target="slides/slide102.xml"/><Relationship Id="rId115" Type="http://schemas.openxmlformats.org/officeDocument/2006/relationships/slide" Target="slides/slide103.xml"/><Relationship Id="rId116" Type="http://schemas.openxmlformats.org/officeDocument/2006/relationships/slide" Target="slides/slide104.xml"/><Relationship Id="rId117" Type="http://schemas.openxmlformats.org/officeDocument/2006/relationships/slide" Target="slides/slide105.xml"/><Relationship Id="rId118" Type="http://schemas.openxmlformats.org/officeDocument/2006/relationships/slide" Target="slides/slide106.xml"/><Relationship Id="rId119" Type="http://schemas.openxmlformats.org/officeDocument/2006/relationships/slide" Target="slides/slide107.xml"/><Relationship Id="rId120" Type="http://schemas.openxmlformats.org/officeDocument/2006/relationships/slide" Target="slides/slide108.xml"/><Relationship Id="rId121" Type="http://schemas.openxmlformats.org/officeDocument/2006/relationships/slide" Target="slides/slide109.xml"/><Relationship Id="rId122" Type="http://schemas.openxmlformats.org/officeDocument/2006/relationships/slide" Target="slides/slide110.xml"/><Relationship Id="rId123" Type="http://schemas.openxmlformats.org/officeDocument/2006/relationships/slide" Target="slides/slide111.xml"/><Relationship Id="rId124" Type="http://schemas.openxmlformats.org/officeDocument/2006/relationships/slide" Target="slides/slide112.xml"/><Relationship Id="rId125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87" y="566928"/>
            <a:ext cx="811562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527" y="566928"/>
            <a:ext cx="782494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494" y="566928"/>
            <a:ext cx="653301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16" y="566928"/>
            <a:ext cx="547036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00" y="566928"/>
            <a:ext cx="748199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16" y="566928"/>
            <a:ext cx="796576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19" y="566928"/>
            <a:ext cx="588016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16" y="566928"/>
            <a:ext cx="796576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75" y="566928"/>
            <a:ext cx="6887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75" y="566928"/>
            <a:ext cx="6887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Klasse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B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versterker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SUPPLY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VOLTAGES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53" y="566928"/>
            <a:ext cx="824729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21" y="566928"/>
            <a:ext cx="965575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VPOS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+</a:t>
            </a:r>
            <a:r>
              <a:rPr sz="1400">
                <a:solidFill>
                  <a:srgbClr val="000000"/>
                </a:solidFill>
                <a:latin typeface="Courier New"/>
              </a:rPr>
              <a:t>15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VNEG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15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input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source</a:t>
            </a:r>
            <a:r>
              <a:rPr sz="1400">
                <a:solidFill>
                  <a:srgbClr val="000000"/>
                </a:solidFill>
                <a:latin typeface="Courier New"/>
              </a:rPr>
              <a:t>VS1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SIN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VPEAK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KHZ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PUSH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PULL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TRANSISTOR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OUTPUT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STAGE</a:t>
            </a:r>
            <a:r>
              <a:rPr sz="1400">
                <a:solidFill>
                  <a:srgbClr val="000000"/>
                </a:solidFill>
                <a:latin typeface="Courier New"/>
              </a:rPr>
              <a:t>Q1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Q2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Load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resistance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RL1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DEVICE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MODELS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NPN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PNP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856" y="566928"/>
            <a:ext cx="70482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7" y="566928"/>
            <a:ext cx="711400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75" y="566928"/>
            <a:ext cx="6916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85" y="566928"/>
            <a:ext cx="813583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92" y="566928"/>
            <a:ext cx="834101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98" y="566928"/>
            <a:ext cx="633780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36" y="566928"/>
            <a:ext cx="357052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34" y="566928"/>
            <a:ext cx="770273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Klasse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B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versterker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SUPPLY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VOLTAGES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VPOS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+</a:t>
            </a:r>
            <a:r>
              <a:rPr sz="1400">
                <a:solidFill>
                  <a:srgbClr val="000000"/>
                </a:solidFill>
                <a:latin typeface="Courier New"/>
              </a:rPr>
              <a:t>15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VNEG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15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VS2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SIN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VPEAK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KHZ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D1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DNOM</a:t>
            </a:r>
            <a:r>
              <a:rPr sz="1400">
                <a:solidFill>
                  <a:srgbClr val="000000"/>
                </a:solidFill>
                <a:latin typeface="Courier New"/>
              </a:rPr>
              <a:t>RB1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K</a:t>
            </a:r>
            <a:r>
              <a:rPr sz="1400">
                <a:solidFill>
                  <a:srgbClr val="000000"/>
                </a:solidFill>
                <a:latin typeface="Courier New"/>
              </a:rPr>
              <a:t>Q11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D2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DNOM</a:t>
            </a:r>
            <a:r>
              <a:rPr sz="1400">
                <a:solidFill>
                  <a:srgbClr val="000000"/>
                </a:solidFill>
                <a:latin typeface="Courier New"/>
              </a:rPr>
              <a:t>RB2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Q12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RL2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DEVICE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MODELS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NPN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PNP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DNOM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</a:t>
            </a:r>
            <a:r>
              <a:rPr sz="1400">
                <a:solidFill>
                  <a:srgbClr val="000000"/>
                </a:solidFill>
                <a:latin typeface="Courier New"/>
              </a:rPr>
              <a:t>()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994" y="566928"/>
            <a:ext cx="451201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856" y="566928"/>
            <a:ext cx="70482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75" y="566928"/>
            <a:ext cx="6916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title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Klasse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B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versterker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PUSH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PULL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PLACED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IN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OPAMP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FEEDBACK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LOOP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SUPPLY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VOLTAGES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VPOS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+</a:t>
            </a:r>
            <a:r>
              <a:rPr sz="1400">
                <a:solidFill>
                  <a:srgbClr val="000000"/>
                </a:solidFill>
                <a:latin typeface="Courier New"/>
              </a:rPr>
              <a:t>15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VNEG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15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VS3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SIN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VPEAK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KHZ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Q21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Q22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RL3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XOpAmp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opamp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91" y="566928"/>
            <a:ext cx="615361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DEVICE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MODELS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NPN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PNP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DNOM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</a:t>
            </a:r>
            <a:r>
              <a:rPr sz="1400">
                <a:solidFill>
                  <a:srgbClr val="000000"/>
                </a:solidFill>
                <a:latin typeface="Courier New"/>
              </a:rPr>
              <a:t>()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88" y="566928"/>
            <a:ext cx="68860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95" y="566928"/>
            <a:ext cx="700640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75" y="566928"/>
            <a:ext cx="691685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title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Klasse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B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versterker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PUSH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PULL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PLACED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IN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OPAMP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FEEDBACK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LOOP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SUPPLY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VOLTAGES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VPOS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+</a:t>
            </a:r>
            <a:r>
              <a:rPr sz="1400">
                <a:solidFill>
                  <a:srgbClr val="000000"/>
                </a:solidFill>
                <a:latin typeface="Courier New"/>
              </a:rPr>
              <a:t>2.5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VNEG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-2.5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VS3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SIN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VPEAK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KHZ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Q21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Q22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RL3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XOpAmp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8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opamp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DEVICE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MODELS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NPN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PNP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DNOM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</a:t>
            </a:r>
            <a:r>
              <a:rPr sz="1400">
                <a:solidFill>
                  <a:srgbClr val="000000"/>
                </a:solidFill>
                <a:latin typeface="Courier New"/>
              </a:rPr>
              <a:t>()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21" y="566928"/>
            <a:ext cx="699035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21" y="566928"/>
            <a:ext cx="699035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7" y="566928"/>
            <a:ext cx="648388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18" y="566928"/>
            <a:ext cx="631576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456" y="566928"/>
            <a:ext cx="38590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Darlington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PUSH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PULL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TRANSISTOR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OUTPUT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STAGE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Q1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Q2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DEVICE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MODELS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NPN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45" y="566928"/>
            <a:ext cx="694970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3" y="566928"/>
            <a:ext cx="265611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Darlington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met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emitter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degeneratie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PUSH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PULL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TRANSISTOR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OUTPUT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STAGE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Q1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Q2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RED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DEVICE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MODELS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NPN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9" y="566928"/>
            <a:ext cx="702364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9" y="566928"/>
            <a:ext cx="664282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226" y="566928"/>
            <a:ext cx="452354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1" y="566928"/>
            <a:ext cx="414851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Complementaire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Darlington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met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emitter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degeneratie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PUSH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PULL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TRANSISTOR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OUTPUT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STAGE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Q1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Q2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DEVICE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MODELS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NPN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PNP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45" y="566928"/>
            <a:ext cx="694970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32" y="566928"/>
            <a:ext cx="192893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Complementaire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Darlington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met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emitter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degeneratie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PUSH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PULL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TRANSISTOR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OUTPUT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STAGE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Q1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Q2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RED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>R2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DEVICE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MODELS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QNPN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NPN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QPNP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PNP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50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9" y="566928"/>
            <a:ext cx="702364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06" y="566928"/>
            <a:ext cx="7287588" cy="5577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